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2A796-AF8A-4935-8CAD-F6780994796C}" type="datetimeFigureOut">
              <a:rPr lang="en-US" smtClean="0"/>
              <a:pPr/>
              <a:t>6/4/2019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596005-AD97-4D41-A9ED-95038171F7E1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029604" cy="1714511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Subject-History</a:t>
            </a:r>
            <a:br>
              <a:rPr lang="en-IN" sz="2400" dirty="0" smtClean="0"/>
            </a:br>
            <a:r>
              <a:rPr lang="en-IN" sz="2400" dirty="0" smtClean="0"/>
              <a:t>Semester-VI</a:t>
            </a:r>
            <a:br>
              <a:rPr lang="en-IN" sz="2400" dirty="0" smtClean="0"/>
            </a:br>
            <a:r>
              <a:rPr lang="en-IN" sz="2400" b="1" u="sng" dirty="0" smtClean="0"/>
              <a:t>Paper-Core-13</a:t>
            </a:r>
            <a:br>
              <a:rPr lang="en-IN" sz="2400" b="1" u="sng" dirty="0" smtClean="0"/>
            </a:br>
            <a:r>
              <a:rPr lang="en-IN" sz="2400" b="1" u="sng" dirty="0" smtClean="0"/>
              <a:t>Unit – 4: Apartheid – Origin of the Concept, its impact on World Politics, America and South Africa.</a:t>
            </a:r>
            <a:endParaRPr lang="en-IN" sz="2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86058"/>
            <a:ext cx="7681938" cy="2195078"/>
          </a:xfrm>
        </p:spPr>
        <p:txBody>
          <a:bodyPr/>
          <a:lstStyle/>
          <a:p>
            <a:r>
              <a:rPr lang="en-IN" dirty="0" err="1" smtClean="0"/>
              <a:t>Shri</a:t>
            </a:r>
            <a:r>
              <a:rPr lang="en-IN" dirty="0" smtClean="0"/>
              <a:t> Amrita </a:t>
            </a:r>
            <a:r>
              <a:rPr lang="en-IN" dirty="0" err="1" smtClean="0"/>
              <a:t>Haldar</a:t>
            </a:r>
            <a:endParaRPr lang="en-IN" dirty="0" smtClean="0"/>
          </a:p>
          <a:p>
            <a:r>
              <a:rPr lang="en-IN" dirty="0" smtClean="0"/>
              <a:t>Assistant Professor in History</a:t>
            </a:r>
          </a:p>
          <a:p>
            <a:r>
              <a:rPr lang="en-IN" dirty="0" err="1" smtClean="0"/>
              <a:t>Banwarilal</a:t>
            </a:r>
            <a:r>
              <a:rPr lang="en-IN" dirty="0" smtClean="0"/>
              <a:t> </a:t>
            </a:r>
            <a:r>
              <a:rPr lang="en-IN" dirty="0" err="1" smtClean="0"/>
              <a:t>Bhalotia</a:t>
            </a:r>
            <a:r>
              <a:rPr lang="en-IN" dirty="0" smtClean="0"/>
              <a:t> College, </a:t>
            </a:r>
            <a:r>
              <a:rPr lang="en-IN" dirty="0" err="1" smtClean="0"/>
              <a:t>Asansol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                 Apartheid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To understand the  ward meaning of apartheid is to process of development of a particular cast or people.</a:t>
            </a:r>
          </a:p>
          <a:p>
            <a:pPr algn="just"/>
            <a:r>
              <a:rPr lang="en-IN" dirty="0" smtClean="0"/>
              <a:t>South Africa also a colonial state under the Britain.</a:t>
            </a:r>
          </a:p>
          <a:p>
            <a:pPr algn="just"/>
            <a:r>
              <a:rPr lang="en-IN" dirty="0" smtClean="0"/>
              <a:t>For that there are many ‘Black’ people are in that country, they are not to benefited the various project of government.</a:t>
            </a:r>
          </a:p>
          <a:p>
            <a:pPr algn="just"/>
            <a:r>
              <a:rPr lang="en-IN" dirty="0" smtClean="0"/>
              <a:t>The ‘white’ skin people get every opportunity by the government, the leader of the ‘Black’ people Dr. Malan against this and establish a movement against Britain.     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Mahatma Gandhi started his non-violence movement against the apartheid in South Africa.</a:t>
            </a:r>
          </a:p>
          <a:p>
            <a:r>
              <a:rPr lang="en-IN" dirty="0" smtClean="0"/>
              <a:t>India has to opposed the apartheid of South Africa in 1946.</a:t>
            </a:r>
          </a:p>
          <a:p>
            <a:r>
              <a:rPr lang="en-IN" dirty="0" smtClean="0"/>
              <a:t>Nelson Mandela was greatest man abut the movement against apartheid in South Africa.</a:t>
            </a:r>
          </a:p>
          <a:p>
            <a:r>
              <a:rPr lang="en-IN" dirty="0" smtClean="0"/>
              <a:t>27 years he is in prison for that movement and the age of 71 he escape from prison. 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IN" sz="2800" dirty="0" smtClean="0"/>
              <a:t>                   </a:t>
            </a:r>
            <a:r>
              <a:rPr lang="en-IN" sz="2800" b="1" u="sng" dirty="0" smtClean="0"/>
              <a:t>Latin America or South America</a:t>
            </a:r>
            <a:endParaRPr lang="en-IN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 algn="just"/>
            <a:r>
              <a:rPr lang="en-IN" dirty="0" smtClean="0"/>
              <a:t>Latin America are not important to area that was also important in political system in international relation.</a:t>
            </a:r>
          </a:p>
          <a:p>
            <a:pPr algn="just"/>
            <a:r>
              <a:rPr lang="en-IN" dirty="0" smtClean="0"/>
              <a:t>There are 22 independent country in South America.</a:t>
            </a:r>
          </a:p>
          <a:p>
            <a:pPr algn="just"/>
            <a:r>
              <a:rPr lang="en-IN" dirty="0" smtClean="0"/>
              <a:t>Recent some incidents establish the South America in front of World.</a:t>
            </a:r>
          </a:p>
          <a:p>
            <a:pPr algn="just"/>
            <a:r>
              <a:rPr lang="en-IN" dirty="0" smtClean="0"/>
              <a:t>For example- movement of Cuba, war of Bolivia,</a:t>
            </a:r>
          </a:p>
          <a:p>
            <a:pPr algn="just"/>
            <a:r>
              <a:rPr lang="en-IN" dirty="0" smtClean="0"/>
              <a:t>In those country of South America dependent in nineteenth century.</a:t>
            </a:r>
          </a:p>
          <a:p>
            <a:pPr algn="just"/>
            <a:r>
              <a:rPr lang="en-IN" dirty="0" smtClean="0"/>
              <a:t>This political freedom did not get independent to South </a:t>
            </a:r>
            <a:r>
              <a:rPr lang="en-IN" dirty="0" err="1" smtClean="0"/>
              <a:t>Amrica</a:t>
            </a:r>
            <a:r>
              <a:rPr lang="en-IN" dirty="0" smtClean="0"/>
              <a:t>.  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 algn="just"/>
            <a:r>
              <a:rPr lang="en-IN" dirty="0" smtClean="0"/>
              <a:t>Because in the sector of finance the South America depend on  United State of America and North America. </a:t>
            </a:r>
          </a:p>
          <a:p>
            <a:pPr algn="just"/>
            <a:r>
              <a:rPr lang="en-IN" dirty="0" smtClean="0"/>
              <a:t>The United State only country to brought the product of Latin America.</a:t>
            </a:r>
          </a:p>
          <a:p>
            <a:pPr algn="just"/>
            <a:r>
              <a:rPr lang="en-IN" dirty="0" smtClean="0"/>
              <a:t>The United State import the product from Latin America.</a:t>
            </a:r>
          </a:p>
          <a:p>
            <a:pPr algn="just"/>
            <a:r>
              <a:rPr lang="en-IN" dirty="0" smtClean="0"/>
              <a:t>  In 1823 ‘Monroe Doctrine’ Establish.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        </a:t>
            </a:r>
            <a:r>
              <a:rPr lang="en-IN" sz="2700" b="1" u="sng" dirty="0" smtClean="0"/>
              <a:t>United State Of America &amp;</a:t>
            </a:r>
            <a:r>
              <a:rPr lang="en-IN" sz="2700" b="1" u="sng" dirty="0" err="1" smtClean="0"/>
              <a:t>Suth</a:t>
            </a:r>
            <a:r>
              <a:rPr lang="en-IN" sz="2700" b="1" u="sng" dirty="0" smtClean="0"/>
              <a:t> America</a:t>
            </a:r>
            <a:endParaRPr lang="en-IN" sz="27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en-IN" dirty="0" smtClean="0"/>
              <a:t> From the 1823-1962  United State of America establish his political and financial over lordship over the Latin America.</a:t>
            </a:r>
          </a:p>
          <a:p>
            <a:r>
              <a:rPr lang="en-IN" dirty="0" smtClean="0"/>
              <a:t>For that in 1961  American president Kennedy declared the ‘Alliance for Progress’</a:t>
            </a:r>
          </a:p>
          <a:p>
            <a:r>
              <a:rPr lang="en-IN" dirty="0" smtClean="0"/>
              <a:t>In 1969 president  Nixon declared the  ‘Action for Progress Programme’.</a:t>
            </a:r>
          </a:p>
          <a:p>
            <a:r>
              <a:rPr lang="en-IN" dirty="0" smtClean="0"/>
              <a:t> In those doctrine America captured the world.</a:t>
            </a:r>
          </a:p>
          <a:p>
            <a:r>
              <a:rPr lang="en-IN" dirty="0" smtClean="0"/>
              <a:t>After that in president Nixon establish the ‘Doctrine of Equal partnership’ &amp; ‘Doctrine of Anti- Communism’.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IN" smtClean="0"/>
              <a:t>                      </a:t>
            </a:r>
            <a:r>
              <a:rPr lang="en-IN" b="1" u="sng" smtClean="0"/>
              <a:t>Summary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                 </a:t>
            </a:r>
            <a:r>
              <a:rPr lang="en-IN" sz="2700" b="1" u="sng" dirty="0" smtClean="0"/>
              <a:t>Proposed Question</a:t>
            </a:r>
            <a:endParaRPr lang="en-IN" sz="27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Analyse the process of European integration in the period from 1947 to 1986</a:t>
            </a:r>
          </a:p>
          <a:p>
            <a:r>
              <a:rPr lang="en-IN" dirty="0" smtClean="0"/>
              <a:t>2. What do you understand by Cuban Missile Crisis ?</a:t>
            </a:r>
          </a:p>
          <a:p>
            <a:r>
              <a:rPr lang="en-IN" dirty="0" smtClean="0"/>
              <a:t>3. Discuss the origin of the ‘Korean Crisis’. How was U.S.A. involved in this crisis ?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423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Subject-History Semester-VI Paper-Core-13 Unit – 4: Apartheid – Origin of the Concept, its impact on World Politics, America and South Africa.</vt:lpstr>
      <vt:lpstr>                     Apartheid</vt:lpstr>
      <vt:lpstr>Slide 3</vt:lpstr>
      <vt:lpstr>                   Latin America or South America</vt:lpstr>
      <vt:lpstr>Slide 5</vt:lpstr>
      <vt:lpstr>            United State Of America &amp;Suth America</vt:lpstr>
      <vt:lpstr>                      Summary</vt:lpstr>
      <vt:lpstr>                     Proposed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Paper-VI Module-3 Unit – 4: Apartheid – Origin of the Concept, its impact on World Politics, America and South Africa.</dc:title>
  <dc:creator>HISTORY Dept</dc:creator>
  <cp:lastModifiedBy>user</cp:lastModifiedBy>
  <cp:revision>46</cp:revision>
  <dcterms:created xsi:type="dcterms:W3CDTF">2017-12-12T08:20:15Z</dcterms:created>
  <dcterms:modified xsi:type="dcterms:W3CDTF">2019-06-04T02:25:34Z</dcterms:modified>
</cp:coreProperties>
</file>